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21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2937404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батыстан жел соғады, күші 9-14м/с. Ауа температурасы түнде 1-3 градус үсік, күндіз              117-19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23</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10-12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kk-KZ" sz="1100" dirty="0">
                <a:solidFill>
                  <a:schemeClr val="tx1"/>
                </a:solidFill>
                <a:latin typeface="Times New Roman" pitchFamily="18" charset="0"/>
                <a:cs typeface="Times New Roman" pitchFamily="18" charset="0"/>
              </a:rPr>
              <a:t> мамырға, 23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8037</cp:revision>
  <cp:lastPrinted>2021-07-01T03:56:27Z</cp:lastPrinted>
  <dcterms:created xsi:type="dcterms:W3CDTF">2018-03-27T06:03:00Z</dcterms:created>
  <dcterms:modified xsi:type="dcterms:W3CDTF">2026-05-21T07:15:05Z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